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ms.gov/Medicare-Medicaid-Coordination/Medicare-and-Medicaid-Coordination/Medicare-Medicaid-Coordination-Office/StateProfiles.html" TargetMode="External"/><Relationship Id="rId3" Type="http://schemas.openxmlformats.org/officeDocument/2006/relationships/hyperlink" Target="http://www.sncservices.com/Achieving%20Optimal%20Care%20Coordination%20for%20Dual%20Eligibles-%20FINA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ACAP Dual </a:t>
            </a:r>
            <a:r>
              <a:rPr lang="en-US" dirty="0" err="1" smtClean="0"/>
              <a:t>Eligibles</a:t>
            </a:r>
            <a:r>
              <a:rPr lang="en-US" dirty="0" smtClean="0"/>
              <a:t> Toolkit:</a:t>
            </a:r>
            <a:br>
              <a:rPr lang="en-US" dirty="0" smtClean="0"/>
            </a:br>
            <a:r>
              <a:rPr lang="en-US" dirty="0" smtClean="0"/>
              <a:t>Summary Data for Vermont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dirty="0" smtClean="0"/>
              <a:t>Compiled by: Special Needs Consulting Services (SNCS)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81000"/>
            <a:ext cx="15938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Key Information, Vermont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Massachusetts has roughly 17,000 “full duals”</a:t>
            </a:r>
          </a:p>
          <a:p>
            <a:pPr lvl="1"/>
            <a:r>
              <a:rPr lang="en-US" dirty="0" smtClean="0"/>
              <a:t>49% of these persons are age 65+</a:t>
            </a:r>
          </a:p>
          <a:p>
            <a:r>
              <a:rPr lang="en-US" dirty="0" smtClean="0"/>
              <a:t>The full duals’ annual costs (across Medicaid and Medicare) now total approximately $300 billion – roughly $50,000 per person per year</a:t>
            </a:r>
          </a:p>
          <a:p>
            <a:pPr lvl="1"/>
            <a:r>
              <a:rPr lang="en-US" dirty="0" smtClean="0"/>
              <a:t>53% of these expenditures are paid for by Medicaid </a:t>
            </a:r>
          </a:p>
          <a:p>
            <a:pPr lvl="1"/>
            <a:r>
              <a:rPr lang="en-US" dirty="0" smtClean="0"/>
              <a:t>SNCS estimates that 0.03% of  Vermont’s duals’ costs are currently paid via capitation; 99.7% via FFS</a:t>
            </a:r>
          </a:p>
          <a:p>
            <a:r>
              <a:rPr lang="en-US" dirty="0" smtClean="0"/>
              <a:t>Vermont plans to participate in CMS Capitation Alignment Demonstration, with initial enrollment effective January 2013</a:t>
            </a:r>
          </a:p>
          <a:p>
            <a:r>
              <a:rPr lang="en-US" dirty="0" err="1" smtClean="0"/>
              <a:t>MCOs</a:t>
            </a:r>
            <a:r>
              <a:rPr lang="en-US" dirty="0" smtClean="0"/>
              <a:t> interested in serving duals under this demonstration need to engage in significant preparations during CY2012 (and CY2013)</a:t>
            </a:r>
          </a:p>
          <a:p>
            <a:pPr lvl="1"/>
            <a:r>
              <a:rPr lang="en-US" dirty="0" smtClean="0"/>
              <a:t>Average lifetime revenue for </a:t>
            </a:r>
            <a:r>
              <a:rPr lang="en-US" u="sng" dirty="0" smtClean="0"/>
              <a:t>each</a:t>
            </a:r>
            <a:r>
              <a:rPr lang="en-US" dirty="0" smtClean="0"/>
              <a:t> dual eligible enrolled is likely </a:t>
            </a:r>
            <a:r>
              <a:rPr lang="en-US" dirty="0" smtClean="0"/>
              <a:t>to approach or </a:t>
            </a:r>
            <a:r>
              <a:rPr lang="en-US" dirty="0" smtClean="0"/>
              <a:t>exceed $500,000, since most duals will remain eligible and enrolled for remainder of their lives (which should average &gt; 10 years)</a:t>
            </a:r>
          </a:p>
          <a:p>
            <a:pPr lvl="1"/>
            <a:r>
              <a:rPr lang="en-US" dirty="0" smtClean="0"/>
              <a:t>The high needs and high costs, coupled with the “rest of life” enrollment dynamic, creates profound and exciting care coordination opportunities</a:t>
            </a:r>
          </a:p>
          <a:p>
            <a:pPr lvl="1"/>
            <a:r>
              <a:rPr lang="en-US" dirty="0" smtClean="0"/>
              <a:t>Moving Vermont’s duals into coordinated care also makes market positioning critically </a:t>
            </a:r>
            <a:r>
              <a:rPr lang="en-US" smtClean="0"/>
              <a:t>important</a:t>
            </a:r>
            <a:r>
              <a:rPr lang="en-US" smtClean="0"/>
              <a:t> for </a:t>
            </a:r>
            <a:r>
              <a:rPr lang="en-US" dirty="0" smtClean="0"/>
              <a:t>MCOs interested in serving this subgroup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Estimated PMPM Cost, </a:t>
            </a:r>
            <a:br>
              <a:rPr lang="en-US" dirty="0" smtClean="0"/>
            </a:br>
            <a:r>
              <a:rPr lang="en-US" dirty="0" smtClean="0"/>
              <a:t>Vermont Full Duals, 2008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2133600"/>
          <a:ext cx="7010400" cy="3886196"/>
        </p:xfrm>
        <a:graphic>
          <a:graphicData uri="http://schemas.openxmlformats.org/drawingml/2006/table">
            <a:tbl>
              <a:tblPr/>
              <a:tblGrid>
                <a:gridCol w="3251200"/>
                <a:gridCol w="1168400"/>
                <a:gridCol w="1168400"/>
                <a:gridCol w="1422400"/>
              </a:tblGrid>
              <a:tr h="27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Vermont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&lt;65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65+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Full Duals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Eligibles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8,716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8,425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17,141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Medicaid Cost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$1,188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$1,729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$1,454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288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Nursing Home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$63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$988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$518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Capitated Care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HCBS Waiver &amp; Prosthetics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$871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$589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$732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Personal Support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$14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ICF/MR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Other Medicaid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$225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$135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$181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Estimated Medicare Costs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$995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$1,199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$1,095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$247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$417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$330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B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$325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$399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$361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$422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$384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$403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Costs, Medicaid &amp; Medicare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$2,182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$2,928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$2,549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Estimated Total Dollar Cost, </a:t>
            </a:r>
            <a:br>
              <a:rPr lang="en-US" dirty="0" smtClean="0"/>
            </a:br>
            <a:r>
              <a:rPr lang="en-US" dirty="0" smtClean="0"/>
              <a:t>Vermont Full Duals, 2008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2209800"/>
          <a:ext cx="7772400" cy="3810004"/>
        </p:xfrm>
        <a:graphic>
          <a:graphicData uri="http://schemas.openxmlformats.org/drawingml/2006/table">
            <a:tbl>
              <a:tblPr/>
              <a:tblGrid>
                <a:gridCol w="2979683"/>
                <a:gridCol w="1560786"/>
                <a:gridCol w="1592317"/>
                <a:gridCol w="1639614"/>
              </a:tblGrid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Vermont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&lt;65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65+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Full Duals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Eligibles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8,716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8,425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17,141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Medicaid Cost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$124,244,034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$174,785,676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$299,029,710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278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Nursing Home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$6,599,551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$99,890,752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$106,490,303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Capitated Care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$28,030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$5,805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$33,835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HCBS Waiver &amp; Prosthetics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$91,057,054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$59,503,601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$150,560,655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Personal Support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$2,227,564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$1,417,558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$3,645,122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ICF/MR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$761,776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$280,859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$1,042,635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Other Medicaid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$23,570,059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$13,687,101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$37,257,160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Estimated Medicare Costs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$104,036,523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$121,250,016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$225,286,539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A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$25,861,964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$42,118,406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$67,980,370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B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$34,043,979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$40,293,336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$74,337,315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D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$44,130,580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$38,838,274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$82,968,854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Costs, Medicaid &amp; Medicare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$228,280,557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$296,035,692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$524,316,249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Publicly Available Resources Containing Data and/or Other Information About Vermont’s Dual </a:t>
            </a:r>
            <a:r>
              <a:rPr lang="en-US" sz="2800" dirty="0" err="1" smtClean="0"/>
              <a:t>Eligibles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0292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3300" dirty="0" smtClean="0"/>
              <a:t>Medicare-Medicaid Enrollee State Profile, Vermont, Centers for Medicare &amp; Medicaid Services</a:t>
            </a:r>
          </a:p>
          <a:p>
            <a:pPr>
              <a:buNone/>
            </a:pPr>
            <a:r>
              <a:rPr lang="en-US" sz="3300" b="1" dirty="0" smtClean="0">
                <a:hlinkClick r:id="rId2"/>
              </a:rPr>
              <a:t>	</a:t>
            </a:r>
            <a:r>
              <a:rPr lang="en-US" sz="3300" dirty="0" smtClean="0">
                <a:hlinkClick r:id="rId2"/>
              </a:rPr>
              <a:t>http</a:t>
            </a:r>
            <a:r>
              <a:rPr lang="en-US" sz="3300" dirty="0">
                <a:hlinkClick r:id="rId2"/>
              </a:rPr>
              <a:t>://www.integratedcareresourcecenter.com/PDFs/</a:t>
            </a:r>
            <a:r>
              <a:rPr lang="en-US" sz="3300" dirty="0" smtClean="0">
                <a:hlinkClick r:id="rId2"/>
              </a:rPr>
              <a:t>StateProfileVT.pdf</a:t>
            </a:r>
            <a:endParaRPr lang="en-US" sz="3300" dirty="0">
              <a:hlinkClick r:id="rId2"/>
            </a:endParaRPr>
          </a:p>
          <a:p>
            <a:pPr>
              <a:buNone/>
            </a:pPr>
            <a:endParaRPr lang="en-US" sz="3300" dirty="0" smtClean="0"/>
          </a:p>
          <a:p>
            <a:r>
              <a:rPr lang="en-US" sz="3300" dirty="0" smtClean="0"/>
              <a:t>Vermont’s Demonstration Grant to Integrate Care for Dual Eligible Individuals, Draft for Public Comment </a:t>
            </a:r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r>
              <a:rPr lang="en-US" sz="3300" dirty="0" smtClean="0"/>
              <a:t>	</a:t>
            </a:r>
            <a:r>
              <a:rPr lang="en-US" sz="3300" dirty="0" smtClean="0">
                <a:hlinkClick r:id="rId3"/>
              </a:rPr>
              <a:t>http://www.ama-assn.org/resources/doc/arc/vt-state-proposal.pdf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Achieving </a:t>
            </a:r>
            <a:r>
              <a:rPr lang="en-US" dirty="0"/>
              <a:t>Optimal Care Coordination for Medicaid/Medicare Dual </a:t>
            </a:r>
            <a:r>
              <a:rPr lang="en-US" dirty="0" err="1" smtClean="0"/>
              <a:t>Eligibles</a:t>
            </a:r>
            <a:r>
              <a:rPr lang="en-US" dirty="0" smtClean="0"/>
              <a:t>, August 2011, Special </a:t>
            </a:r>
            <a:r>
              <a:rPr lang="en-US" dirty="0"/>
              <a:t>Needs Consulting </a:t>
            </a:r>
            <a:r>
              <a:rPr lang="en-US" dirty="0" smtClean="0"/>
              <a:t>Services (Joel Menges, Jeremy Batt, Kaleigh Beronja, Jessica Wiecezak)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http://www.sncservices.com/Achieving%20Optimal%20Care%20Coordination%20for%20Dual%20Eligibles-%20FINAL.pdf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684</Words>
  <Application>Microsoft Macintosh PowerPoint</Application>
  <PresentationFormat>On-screen Show (4:3)</PresentationFormat>
  <Paragraphs>138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ACAP Dual Eligibles Toolkit: Summary Data for Vermont</vt:lpstr>
      <vt:lpstr>Key Information, Vermont</vt:lpstr>
      <vt:lpstr>Estimated PMPM Cost,  Vermont Full Duals, 2008 </vt:lpstr>
      <vt:lpstr>Estimated Total Dollar Cost,  Vermont Full Duals, 2008 </vt:lpstr>
      <vt:lpstr>Publicly Available Resources Containing Data and/or Other Information About Vermont’s Dual Eligibles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MenJoe</dc:creator>
  <cp:lastModifiedBy>Ryan Ashley</cp:lastModifiedBy>
  <cp:revision>38</cp:revision>
  <dcterms:created xsi:type="dcterms:W3CDTF">2012-10-01T14:27:01Z</dcterms:created>
  <dcterms:modified xsi:type="dcterms:W3CDTF">2012-10-01T14:27:14Z</dcterms:modified>
</cp:coreProperties>
</file>